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2" r:id="rId3"/>
    <p:sldId id="264" r:id="rId4"/>
    <p:sldId id="265" r:id="rId5"/>
    <p:sldId id="266" r:id="rId6"/>
    <p:sldId id="257" r:id="rId7"/>
    <p:sldId id="258" r:id="rId8"/>
    <p:sldId id="259" r:id="rId9"/>
    <p:sldId id="260" r:id="rId10"/>
    <p:sldId id="261"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9AEB3-C327-4B48-8BC3-A4CABF6D7512}" type="datetimeFigureOut">
              <a:rPr lang="zh-TW" altLang="en-US" smtClean="0"/>
              <a:t>2020/3/1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B4329-78BA-45D7-82F2-96B4BD964065}" type="slidenum">
              <a:rPr lang="zh-TW" altLang="en-US" smtClean="0"/>
              <a:t>‹#›</a:t>
            </a:fld>
            <a:endParaRPr lang="zh-TW" altLang="en-US"/>
          </a:p>
        </p:txBody>
      </p:sp>
    </p:spTree>
    <p:extLst>
      <p:ext uri="{BB962C8B-B14F-4D97-AF65-F5344CB8AC3E}">
        <p14:creationId xmlns:p14="http://schemas.microsoft.com/office/powerpoint/2010/main" val="36703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FE9D22E7-D426-4242-ADEB-1E7F614D1885}" type="slidenum">
              <a:rPr lang="en-US" altLang="zh-TW"/>
              <a:pPr/>
              <a:t>2</a:t>
            </a:fld>
            <a:endParaRPr lang="en-US" altLang="zh-TW"/>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smtClean="0">
                <a:ea typeface="新細明體" charset="-120"/>
              </a:rPr>
              <a:t>展覽策劃中心是該館最大的成就發生地，把研究、收藏、展場一併聚集，當然原也都到場時，研究人員、設計人員、教育人員與控制資源的展覽發展人都可以在這裡公開討論自己的觀點來完成策劃展覽的工作，討論的長桌、書架之外，還有繪圖或照片資料出來的螢幕</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pitchFamily="18" charset="-120"/>
              </a:defRPr>
            </a:lvl1pPr>
            <a:lvl2pPr marL="742950" indent="-285750">
              <a:defRPr kumimoji="1" sz="1200">
                <a:solidFill>
                  <a:schemeClr val="tx1"/>
                </a:solidFill>
                <a:latin typeface="Arial" charset="0"/>
                <a:ea typeface="新細明體" pitchFamily="18" charset="-120"/>
              </a:defRPr>
            </a:lvl2pPr>
            <a:lvl3pPr marL="1143000" indent="-228600">
              <a:defRPr kumimoji="1" sz="1200">
                <a:solidFill>
                  <a:schemeClr val="tx1"/>
                </a:solidFill>
                <a:latin typeface="Arial" charset="0"/>
                <a:ea typeface="新細明體" pitchFamily="18" charset="-120"/>
              </a:defRPr>
            </a:lvl3pPr>
            <a:lvl4pPr marL="1600200" indent="-228600">
              <a:defRPr kumimoji="1" sz="1200">
                <a:solidFill>
                  <a:schemeClr val="tx1"/>
                </a:solidFill>
                <a:latin typeface="Arial" charset="0"/>
                <a:ea typeface="新細明體" pitchFamily="18" charset="-120"/>
              </a:defRPr>
            </a:lvl4pPr>
            <a:lvl5pPr marL="2057400" indent="-228600">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fld id="{9A55E93E-2049-4B8F-BB42-A578A280BE33}" type="slidenum">
              <a:rPr lang="en-US" altLang="zh-TW"/>
              <a:pPr/>
              <a:t>3</a:t>
            </a:fld>
            <a:endParaRPr lang="en-US" altLang="zh-TW"/>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t>助理人員在這裡可以集中要討論的資料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pitchFamily="18" charset="-120"/>
              </a:defRPr>
            </a:lvl1pPr>
            <a:lvl2pPr marL="742950" indent="-285750">
              <a:defRPr kumimoji="1" sz="1200">
                <a:solidFill>
                  <a:schemeClr val="tx1"/>
                </a:solidFill>
                <a:latin typeface="Arial" charset="0"/>
                <a:ea typeface="新細明體" pitchFamily="18" charset="-120"/>
              </a:defRPr>
            </a:lvl2pPr>
            <a:lvl3pPr marL="1143000" indent="-228600">
              <a:defRPr kumimoji="1" sz="1200">
                <a:solidFill>
                  <a:schemeClr val="tx1"/>
                </a:solidFill>
                <a:latin typeface="Arial" charset="0"/>
                <a:ea typeface="新細明體" pitchFamily="18" charset="-120"/>
              </a:defRPr>
            </a:lvl3pPr>
            <a:lvl4pPr marL="1600200" indent="-228600">
              <a:defRPr kumimoji="1" sz="1200">
                <a:solidFill>
                  <a:schemeClr val="tx1"/>
                </a:solidFill>
                <a:latin typeface="Arial" charset="0"/>
                <a:ea typeface="新細明體" pitchFamily="18" charset="-120"/>
              </a:defRPr>
            </a:lvl4pPr>
            <a:lvl5pPr marL="2057400" indent="-228600">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fld id="{12CD90C8-F247-43F7-8A57-D2F93F281B59}" type="slidenum">
              <a:rPr lang="en-US" altLang="zh-TW"/>
              <a:pPr/>
              <a:t>4</a:t>
            </a:fld>
            <a:endParaRPr lang="en-US" altLang="zh-TW"/>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t>這個牆面的格子是用來放從倉庫掉出來的藝術品或照片，對著實物討論界果會比較真實，這個過程稱為展覽前的「選件」</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pitchFamily="18" charset="-120"/>
              </a:defRPr>
            </a:lvl1pPr>
            <a:lvl2pPr marL="742950" indent="-285750">
              <a:defRPr kumimoji="1" sz="1200">
                <a:solidFill>
                  <a:schemeClr val="tx1"/>
                </a:solidFill>
                <a:latin typeface="Arial" charset="0"/>
                <a:ea typeface="新細明體" pitchFamily="18" charset="-120"/>
              </a:defRPr>
            </a:lvl2pPr>
            <a:lvl3pPr marL="1143000" indent="-228600">
              <a:defRPr kumimoji="1" sz="1200">
                <a:solidFill>
                  <a:schemeClr val="tx1"/>
                </a:solidFill>
                <a:latin typeface="Arial" charset="0"/>
                <a:ea typeface="新細明體" pitchFamily="18" charset="-120"/>
              </a:defRPr>
            </a:lvl3pPr>
            <a:lvl4pPr marL="1600200" indent="-228600">
              <a:defRPr kumimoji="1" sz="1200">
                <a:solidFill>
                  <a:schemeClr val="tx1"/>
                </a:solidFill>
                <a:latin typeface="Arial" charset="0"/>
                <a:ea typeface="新細明體" pitchFamily="18" charset="-120"/>
              </a:defRPr>
            </a:lvl4pPr>
            <a:lvl5pPr marL="2057400" indent="-228600">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fld id="{6A12A1C6-4D48-4BA7-83C1-7D5CC3FBB621}" type="slidenum">
              <a:rPr lang="en-US" altLang="zh-TW"/>
              <a:pPr/>
              <a:t>5</a:t>
            </a:fld>
            <a:endParaRPr lang="en-US" altLang="zh-TW"/>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t>另一個角落就是走向倉庫的工作間，倉庫內不能照相，分為恆溫恆濕比較耗電的與僅僅除濕的收藏</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AA03327E-AE5F-4847-A873-DA5924DA6645}" type="slidenum">
              <a:rPr lang="en-US" altLang="zh-TW" sz="1200"/>
              <a:pPr eaLnBrk="1" hangingPunct="1"/>
              <a:t>6</a:t>
            </a:fld>
            <a:endParaRPr lang="en-US" altLang="zh-TW"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ea typeface="新細明體" charset="-120"/>
              </a:rPr>
              <a:t>費城藝術博物館展覽組裡的展場模型，要策展時這是所有參與人員團隊工作場所，展品的照片在牆上、展品的資料在桌上，所有參與策展的人要常常聚在一起討論，來完成展覽的設計。</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0C124819-A47A-4C59-9E3C-F74E1C0B86F4}" type="slidenum">
              <a:rPr lang="en-US" altLang="zh-TW" sz="1200"/>
              <a:pPr eaLnBrk="1" hangingPunct="1"/>
              <a:t>7</a:t>
            </a:fld>
            <a:endParaRPr lang="en-US" altLang="zh-TW"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ea typeface="新細明體" charset="-120"/>
              </a:rPr>
              <a:t>二樓的展場模型</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fld id="{5FE809AB-A36D-4A9C-8770-572D6530895C}" type="slidenum">
              <a:rPr lang="en-US" altLang="zh-TW" sz="1200"/>
              <a:pPr eaLnBrk="1" hangingPunct="1"/>
              <a:t>8</a:t>
            </a:fld>
            <a:endParaRPr lang="en-US" altLang="zh-TW"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ea typeface="新細明體" charset="-120"/>
              </a:rPr>
              <a:t>展覽組長與展覽發展人</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336110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311603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88590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84418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249532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389680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244055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104711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235077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299873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F8B9BB9-1554-4922-950C-92C4E883F8A5}" type="datetimeFigureOut">
              <a:rPr lang="zh-TW" altLang="en-US" smtClean="0"/>
              <a:t>2020/3/1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25102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B9BB9-1554-4922-950C-92C4E883F8A5}" type="datetimeFigureOut">
              <a:rPr lang="zh-TW" altLang="en-US" smtClean="0"/>
              <a:t>2020/3/1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9D7DE-D45F-4501-9919-445ACB646B05}" type="slidenum">
              <a:rPr lang="zh-TW" altLang="en-US" smtClean="0"/>
              <a:t>‹#›</a:t>
            </a:fld>
            <a:endParaRPr lang="zh-TW" altLang="en-US"/>
          </a:p>
        </p:txBody>
      </p:sp>
    </p:spTree>
    <p:extLst>
      <p:ext uri="{BB962C8B-B14F-4D97-AF65-F5344CB8AC3E}">
        <p14:creationId xmlns:p14="http://schemas.microsoft.com/office/powerpoint/2010/main" val="368082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3600" b="1" dirty="0" smtClean="0"/>
              <a:t>休士頓現代美術館與費城藝術博物館的策展設備</a:t>
            </a:r>
            <a:endParaRPr lang="zh-TW" altLang="en-US" sz="3600" b="1" dirty="0"/>
          </a:p>
        </p:txBody>
      </p:sp>
      <p:sp>
        <p:nvSpPr>
          <p:cNvPr id="3" name="副標題 2"/>
          <p:cNvSpPr>
            <a:spLocks noGrp="1"/>
          </p:cNvSpPr>
          <p:nvPr>
            <p:ph type="subTitle" idx="1"/>
          </p:nvPr>
        </p:nvSpPr>
        <p:spPr/>
        <p:txBody>
          <a:bodyPr/>
          <a:lstStyle/>
          <a:p>
            <a:r>
              <a:rPr lang="zh-TW" altLang="en-US" smtClean="0"/>
              <a:t>展覽規畫具體空間的設備</a:t>
            </a:r>
            <a:endParaRPr lang="en-US" altLang="zh-TW" dirty="0" smtClean="0"/>
          </a:p>
        </p:txBody>
      </p:sp>
    </p:spTree>
    <p:extLst>
      <p:ext uri="{BB962C8B-B14F-4D97-AF65-F5344CB8AC3E}">
        <p14:creationId xmlns:p14="http://schemas.microsoft.com/office/powerpoint/2010/main" val="162513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0" y="5715000"/>
            <a:ext cx="9144000" cy="1143000"/>
          </a:xfrm>
          <a:noFill/>
        </p:spPr>
        <p:txBody>
          <a:bodyPr/>
          <a:lstStyle/>
          <a:p>
            <a:pPr eaLnBrk="1" hangingPunct="1"/>
            <a:r>
              <a:rPr lang="en-US" altLang="zh-TW" sz="3600" smtClean="0"/>
              <a:t>Philadelphia Museum of Art </a:t>
            </a:r>
            <a:r>
              <a:rPr lang="zh-TW" altLang="en-US" sz="2400" smtClean="0"/>
              <a:t>展覽組 前置 館員</a:t>
            </a:r>
          </a:p>
        </p:txBody>
      </p:sp>
      <p:pic>
        <p:nvPicPr>
          <p:cNvPr id="61443" name="Picture 5" descr="Untitled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919788"/>
          </a:xfrm>
          <a:noFill/>
        </p:spPr>
      </p:pic>
    </p:spTree>
    <p:extLst>
      <p:ext uri="{BB962C8B-B14F-4D97-AF65-F5344CB8AC3E}">
        <p14:creationId xmlns:p14="http://schemas.microsoft.com/office/powerpoint/2010/main" val="144685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IMG_04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0" y="6381328"/>
            <a:ext cx="4400435" cy="400110"/>
          </a:xfrm>
          <a:prstGeom prst="rect">
            <a:avLst/>
          </a:prstGeom>
          <a:noFill/>
        </p:spPr>
        <p:txBody>
          <a:bodyPr wrap="none" rtlCol="0">
            <a:spAutoFit/>
          </a:bodyPr>
          <a:lstStyle/>
          <a:p>
            <a:r>
              <a:rPr lang="zh-TW" altLang="en-US" sz="2000" b="1" dirty="0" smtClean="0"/>
              <a:t>參考</a:t>
            </a:r>
            <a:r>
              <a:rPr lang="en-US" altLang="zh-TW" sz="2000" b="1" dirty="0" smtClean="0"/>
              <a:t>06Huston &amp; </a:t>
            </a:r>
            <a:r>
              <a:rPr lang="zh-TW" altLang="en-US" sz="2000" b="1" dirty="0" smtClean="0"/>
              <a:t>費城藝術館的</a:t>
            </a:r>
            <a:r>
              <a:rPr lang="en-US" altLang="zh-TW" sz="2000" b="1" dirty="0" err="1" smtClean="0"/>
              <a:t>ppt</a:t>
            </a:r>
            <a:r>
              <a:rPr lang="zh-TW" altLang="en-US" sz="2000" b="1" dirty="0" smtClean="0"/>
              <a:t>檔案</a:t>
            </a:r>
            <a:endParaRPr lang="zh-TW" altLang="en-US" sz="2000" b="1" dirty="0"/>
          </a:p>
        </p:txBody>
      </p:sp>
    </p:spTree>
    <p:extLst>
      <p:ext uri="{BB962C8B-B14F-4D97-AF65-F5344CB8AC3E}">
        <p14:creationId xmlns:p14="http://schemas.microsoft.com/office/powerpoint/2010/main" val="125916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IMG_04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25" y="-2789238"/>
            <a:ext cx="16581438" cy="1243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IMG_0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25" y="-2789238"/>
            <a:ext cx="16581438" cy="1243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68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IMG_0438"/>
          <p:cNvPicPr>
            <a:picLocks noChangeAspect="1" noChangeArrowheads="1"/>
          </p:cNvPicPr>
          <p:nvPr/>
        </p:nvPicPr>
        <p:blipFill>
          <a:blip r:embed="rId3">
            <a:extLst>
              <a:ext uri="{28A0092B-C50C-407E-A947-70E740481C1C}">
                <a14:useLocalDpi xmlns:a14="http://schemas.microsoft.com/office/drawing/2010/main" val="0"/>
              </a:ext>
            </a:extLst>
          </a:blip>
          <a:srcRect l="16927" t="19147" r="1913" b="20511"/>
          <a:stretch>
            <a:fillRect/>
          </a:stretch>
        </p:blipFill>
        <p:spPr bwMode="auto">
          <a:xfrm>
            <a:off x="-1549400" y="-100013"/>
            <a:ext cx="13466763"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68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8" descr="Untitled2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3526"/>
          <a:stretch>
            <a:fillRect/>
          </a:stretch>
        </p:blipFill>
        <p:spPr>
          <a:xfrm>
            <a:off x="0" y="0"/>
            <a:ext cx="9144000" cy="5949950"/>
          </a:xfrm>
          <a:noFill/>
        </p:spPr>
      </p:pic>
    </p:spTree>
    <p:extLst>
      <p:ext uri="{BB962C8B-B14F-4D97-AF65-F5344CB8AC3E}">
        <p14:creationId xmlns:p14="http://schemas.microsoft.com/office/powerpoint/2010/main" val="417472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6165850"/>
            <a:ext cx="9144000" cy="692150"/>
          </a:xfrm>
        </p:spPr>
        <p:txBody>
          <a:bodyPr/>
          <a:lstStyle/>
          <a:p>
            <a:pPr eaLnBrk="1" hangingPunct="1"/>
            <a:r>
              <a:rPr lang="en-US" altLang="zh-TW" sz="3600" smtClean="0"/>
              <a:t>Philadelphia Museum of Art </a:t>
            </a:r>
            <a:r>
              <a:rPr lang="zh-TW" altLang="en-US" sz="2400" smtClean="0"/>
              <a:t>展覽組 前置 館員</a:t>
            </a:r>
          </a:p>
        </p:txBody>
      </p:sp>
      <p:pic>
        <p:nvPicPr>
          <p:cNvPr id="58371" name="Picture 4" descr="Untitled2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0857"/>
          <a:stretch>
            <a:fillRect/>
          </a:stretch>
        </p:blipFill>
        <p:spPr>
          <a:xfrm>
            <a:off x="0" y="0"/>
            <a:ext cx="9144000" cy="6165850"/>
          </a:xfrm>
          <a:noFill/>
        </p:spPr>
      </p:pic>
    </p:spTree>
    <p:extLst>
      <p:ext uri="{BB962C8B-B14F-4D97-AF65-F5344CB8AC3E}">
        <p14:creationId xmlns:p14="http://schemas.microsoft.com/office/powerpoint/2010/main" val="122492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0" y="5715000"/>
            <a:ext cx="9144000" cy="1143000"/>
          </a:xfrm>
          <a:noFill/>
        </p:spPr>
        <p:txBody>
          <a:bodyPr/>
          <a:lstStyle/>
          <a:p>
            <a:pPr eaLnBrk="1" hangingPunct="1"/>
            <a:r>
              <a:rPr lang="en-US" altLang="zh-TW" sz="3600" smtClean="0"/>
              <a:t>Philadelphia Museum of Art </a:t>
            </a:r>
            <a:r>
              <a:rPr lang="zh-TW" altLang="en-US" sz="2400" smtClean="0"/>
              <a:t>展覽組 前置 館員</a:t>
            </a:r>
          </a:p>
        </p:txBody>
      </p:sp>
      <p:pic>
        <p:nvPicPr>
          <p:cNvPr id="59395" name="Picture 5" descr="Untitled2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099175"/>
          </a:xfrm>
          <a:noFill/>
        </p:spPr>
      </p:pic>
    </p:spTree>
    <p:extLst>
      <p:ext uri="{BB962C8B-B14F-4D97-AF65-F5344CB8AC3E}">
        <p14:creationId xmlns:p14="http://schemas.microsoft.com/office/powerpoint/2010/main" val="40802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0" y="6021388"/>
            <a:ext cx="9144000" cy="836612"/>
          </a:xfrm>
          <a:noFill/>
        </p:spPr>
        <p:txBody>
          <a:bodyPr/>
          <a:lstStyle/>
          <a:p>
            <a:pPr eaLnBrk="1" hangingPunct="1"/>
            <a:r>
              <a:rPr lang="en-US" altLang="zh-TW" sz="3600" smtClean="0"/>
              <a:t>Philadelphia Museum of Art </a:t>
            </a:r>
            <a:r>
              <a:rPr lang="zh-TW" altLang="en-US" sz="2400" smtClean="0"/>
              <a:t>展覽組 前置 館員</a:t>
            </a:r>
          </a:p>
        </p:txBody>
      </p:sp>
      <p:pic>
        <p:nvPicPr>
          <p:cNvPr id="60419" name="Picture 8" descr="Untitled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249988"/>
          </a:xfrm>
          <a:noFill/>
        </p:spPr>
      </p:pic>
    </p:spTree>
    <p:extLst>
      <p:ext uri="{BB962C8B-B14F-4D97-AF65-F5344CB8AC3E}">
        <p14:creationId xmlns:p14="http://schemas.microsoft.com/office/powerpoint/2010/main" val="150281496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284</Words>
  <Application>Microsoft Office PowerPoint</Application>
  <PresentationFormat>如螢幕大小 (4:3)</PresentationFormat>
  <Paragraphs>21</Paragraphs>
  <Slides>10</Slides>
  <Notes>7</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Office 佈景主題</vt:lpstr>
      <vt:lpstr>休士頓現代美術館與費城藝術博物館的策展設備</vt:lpstr>
      <vt:lpstr>PowerPoint 簡報</vt:lpstr>
      <vt:lpstr>PowerPoint 簡報</vt:lpstr>
      <vt:lpstr>PowerPoint 簡報</vt:lpstr>
      <vt:lpstr>PowerPoint 簡報</vt:lpstr>
      <vt:lpstr>PowerPoint 簡報</vt:lpstr>
      <vt:lpstr>Philadelphia Museum of Art 展覽組 前置 館員</vt:lpstr>
      <vt:lpstr>Philadelphia Museum of Art 展覽組 前置 館員</vt:lpstr>
      <vt:lpstr>Philadelphia Museum of Art 展覽組 前置 館員</vt:lpstr>
      <vt:lpstr>Philadelphia Museum of Art 展覽組 前置 館員</vt:lpstr>
    </vt:vector>
  </TitlesOfParts>
  <Company>Jss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Jss</dc:creator>
  <cp:lastModifiedBy>user</cp:lastModifiedBy>
  <cp:revision>4</cp:revision>
  <dcterms:created xsi:type="dcterms:W3CDTF">2013-10-19T21:03:40Z</dcterms:created>
  <dcterms:modified xsi:type="dcterms:W3CDTF">2020-02-29T19:35:38Z</dcterms:modified>
</cp:coreProperties>
</file>